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60" r:id="rId2"/>
    <p:sldId id="261" r:id="rId3"/>
    <p:sldId id="685" r:id="rId4"/>
    <p:sldId id="686" r:id="rId5"/>
    <p:sldId id="687" r:id="rId6"/>
    <p:sldId id="688" r:id="rId7"/>
    <p:sldId id="689" r:id="rId8"/>
    <p:sldId id="690" r:id="rId9"/>
    <p:sldId id="691" r:id="rId10"/>
    <p:sldId id="63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FDFF"/>
    <a:srgbClr val="0096FF"/>
    <a:srgbClr val="FF40FF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201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8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6/13/22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2310-7917-1947-9AD8-9016EF0C3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D2319-E1C3-D84E-9592-F49071F80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D84ED-AF81-CB4F-A327-172D3CF0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CA0BC-8F16-5744-875F-BC617B3C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67BF7-9FE6-2041-9D1C-1ACF8A98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9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2C30-3338-6A48-A847-A58D4A1E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B769D-4615-654F-9859-BB2FAE868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2D915-7BC5-784D-AE98-1DE86090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DB85-C35E-1D40-ADB3-F78DC494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9A88C-BA22-8A4A-A601-1B09DD0F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0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E30B8-9A32-174D-80D8-332D6118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79CB1-BA74-AC46-8F40-88449519D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9A43-48F8-974E-A0A2-FDB02CB3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607B-6159-174F-8E55-8EA1E8FA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AC33-C85D-D340-A7BD-CEB9D8F3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6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8B4F-6CBB-A847-9D6D-2CB7EDC5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2C6B-C8C0-7C4D-9943-E0B1878A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014D1-483A-5F45-A813-F212011B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D91D6-FE51-914C-B562-4A6F9352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EFCE6-9618-184C-91A4-A70634A1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5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D31-31C0-0440-8857-E53ACC41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BB231-CC72-BC46-8026-5CC6A12D1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DE99-56D6-BF48-B110-AD193925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97345-45C6-614A-B707-72B26C40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3EAD2-C234-884E-B475-774F9CEE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E6EF-A3C9-524E-B124-FCF4712F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E5965-973D-F941-A596-C7028968F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7F33B-017E-C74C-A754-B254429E3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307EC-0CA2-2847-ABD5-9AFE6308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406B-265B-7B42-972D-27AEB677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0F96F-F8EB-8E47-9763-26DA8954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3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CBFB-24AC-9F48-BA41-AB964DDA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3A387-4741-5142-82DB-513F43CF0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1B291-2AD0-0D41-95B6-1DB27F8F7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BDA2A-B4C5-CF45-B27A-F74AC5991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81BB6-1D31-004B-A902-8A7572A68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E7C15-D301-804E-81A5-FDB93415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ADB63-479E-6F46-B89E-AD7ED79E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C062D-8EA2-DC41-85A6-B39CEF26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FF74-8918-3947-AF35-C840AB8F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50527-70D4-4642-899C-665CB6AC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AEDBA-EB59-D54D-BCFF-6F231FAB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E7A36-3544-AE46-A47E-93AA9A39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8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11A2C-3003-8743-B01E-A542583E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6A9FB-ABC8-9849-9562-2A53DA9C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7920A-A48A-874E-A9AC-8B4C7F3D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3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D6BF-CD25-0B49-853A-F66FABBE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633B-8F95-814D-91C9-D8548787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54BF6-8747-804C-9CC7-27D4FD86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86D8-BE5B-364D-BD46-379C0D1A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2ECF1-55CA-594D-A9AB-5E5F33D6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78C75-4BF9-7F4A-94BA-2FD27FED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D35A-B044-8B4B-BA04-17E3775E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CD7C6-8A40-324D-A547-6C0FE655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DA778-77E2-B04C-BE7C-C3D5319DF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349D-0BC4-5746-A092-CCAC5F04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59D20-B888-7C44-816D-2D761EA1D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4C50C-98FF-B14D-B2C5-084D7306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01B11-8A57-924D-80BE-3B06DD2B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30CC8-9128-A344-9785-67B5454D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1812-3DB3-C440-8CE6-3B66FDF04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F7A9-6DB7-7445-881E-CA87C7F94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90B3E-73EE-6247-BCB3-A14FA4D2F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15" y="1125537"/>
            <a:ext cx="9123255" cy="1325563"/>
          </a:xfrm>
        </p:spPr>
        <p:txBody>
          <a:bodyPr>
            <a:noAutofit/>
          </a:bodyPr>
          <a:lstStyle/>
          <a:p>
            <a:r>
              <a:rPr lang="en-US" sz="4800" b="1" dirty="0"/>
              <a:t>Welcome to C4C: </a:t>
            </a:r>
            <a:br>
              <a:rPr lang="en-US" sz="4800" b="1" dirty="0"/>
            </a:br>
            <a:r>
              <a:rPr lang="en-US" sz="4800" b="1" dirty="0"/>
              <a:t>Coding for Conservation!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June 2022 – March 2023</a:t>
            </a:r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Misaotra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41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93" y="4614902"/>
            <a:ext cx="8081960" cy="9439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to our sponsors!</a:t>
            </a:r>
          </a:p>
        </p:txBody>
      </p:sp>
      <p:sp>
        <p:nvSpPr>
          <p:cNvPr id="1061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rgbClr val="FFC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rgbClr val="FFC5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ational Geographic Kids">
            <a:extLst>
              <a:ext uri="{FF2B5EF4-FFF2-40B4-BE49-F238E27FC236}">
                <a16:creationId xmlns:a16="http://schemas.microsoft.com/office/drawing/2014/main" id="{F883C067-41DF-3C46-96CC-BF1B790F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5640" y="1830884"/>
            <a:ext cx="5760720" cy="16796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B965-39F4-BA45-B1AF-C52AF0FE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07" y="276225"/>
            <a:ext cx="10515600" cy="1325563"/>
          </a:xfrm>
        </p:spPr>
        <p:txBody>
          <a:bodyPr/>
          <a:lstStyle/>
          <a:p>
            <a:r>
              <a:rPr lang="en-US" dirty="0"/>
              <a:t>Course Syllabus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3AA24EA-CB96-EB4B-A1E5-2944FE80A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17" y="1944688"/>
            <a:ext cx="11576366" cy="383543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D26F1B-568A-224E-AA49-9B33DFEEC53F}"/>
              </a:ext>
            </a:extLst>
          </p:cNvPr>
          <p:cNvSpPr txBox="1">
            <a:spLocks/>
          </p:cNvSpPr>
          <p:nvPr/>
        </p:nvSpPr>
        <p:spPr>
          <a:xfrm>
            <a:off x="188807" y="1331875"/>
            <a:ext cx="11025293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https://</a:t>
            </a:r>
            <a:r>
              <a:rPr lang="en-US" sz="1200" dirty="0" err="1"/>
              <a:t>docs.google.com</a:t>
            </a:r>
            <a:r>
              <a:rPr lang="en-US" sz="1200" dirty="0"/>
              <a:t>/spreadsheets/d/1NxoWXWjJQMAHUbshYlE9oUVd0FoKkl1ux2dw5pfOf2M/</a:t>
            </a:r>
            <a:r>
              <a:rPr lang="en-US" sz="1200" dirty="0" err="1"/>
              <a:t>edit#gid</a:t>
            </a:r>
            <a:r>
              <a:rPr lang="en-US" sz="1200" dirty="0"/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2012761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65FB-46DB-6B49-90F7-4C9AC5E6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Mentors</a:t>
            </a:r>
          </a:p>
        </p:txBody>
      </p:sp>
      <p:pic>
        <p:nvPicPr>
          <p:cNvPr id="9" name="Content Placeholder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C914FD0-65E8-E64C-89F2-1832C0EF1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806" y="1485414"/>
            <a:ext cx="11018387" cy="4291806"/>
          </a:xfrm>
        </p:spPr>
      </p:pic>
    </p:spTree>
    <p:extLst>
      <p:ext uri="{BB962C8B-B14F-4D97-AF65-F5344CB8AC3E}">
        <p14:creationId xmlns:p14="http://schemas.microsoft.com/office/powerpoint/2010/main" val="196061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FE18-3DC3-7941-8049-38CF994F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– Student Goals</a:t>
            </a:r>
          </a:p>
        </p:txBody>
      </p:sp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ABC91334-ED5C-C54B-8150-A26234C55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397" y="1458402"/>
            <a:ext cx="9259205" cy="5034473"/>
          </a:xfrm>
        </p:spPr>
      </p:pic>
    </p:spTree>
    <p:extLst>
      <p:ext uri="{BB962C8B-B14F-4D97-AF65-F5344CB8AC3E}">
        <p14:creationId xmlns:p14="http://schemas.microsoft.com/office/powerpoint/2010/main" val="319236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AA8D-5549-3441-8FB0-05E23923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64" y="426440"/>
            <a:ext cx="10515600" cy="1325563"/>
          </a:xfrm>
        </p:spPr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A64C6B-7F6C-CF49-9DE0-D2B0BE427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352" y="611106"/>
            <a:ext cx="8090684" cy="56357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A2434-4D14-EF42-B908-0FB12DA51701}"/>
              </a:ext>
            </a:extLst>
          </p:cNvPr>
          <p:cNvSpPr txBox="1"/>
          <p:nvPr/>
        </p:nvSpPr>
        <p:spPr>
          <a:xfrm>
            <a:off x="0" y="1582726"/>
            <a:ext cx="3950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https://coding4conservation.org/preparation</a:t>
            </a:r>
          </a:p>
        </p:txBody>
      </p:sp>
    </p:spTree>
    <p:extLst>
      <p:ext uri="{BB962C8B-B14F-4D97-AF65-F5344CB8AC3E}">
        <p14:creationId xmlns:p14="http://schemas.microsoft.com/office/powerpoint/2010/main" val="418666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58E53-EFA0-3D42-A3BB-64B3E309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Profiles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2BAEED0-173B-774E-9EA4-75C3855FA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728" y="365125"/>
            <a:ext cx="7124200" cy="56731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FAFB78-BE82-B54A-8CEB-2DABBAE38641}"/>
              </a:ext>
            </a:extLst>
          </p:cNvPr>
          <p:cNvSpPr txBox="1"/>
          <p:nvPr/>
        </p:nvSpPr>
        <p:spPr>
          <a:xfrm>
            <a:off x="906192" y="1521411"/>
            <a:ext cx="39505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https://coding4conservation.org/students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56779C-E3F8-004C-84CE-B507E8274BEA}"/>
              </a:ext>
            </a:extLst>
          </p:cNvPr>
          <p:cNvSpPr txBox="1"/>
          <p:nvPr/>
        </p:nvSpPr>
        <p:spPr>
          <a:xfrm>
            <a:off x="906192" y="2019284"/>
            <a:ext cx="6120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airtable.com</a:t>
            </a:r>
            <a:r>
              <a:rPr lang="en-US" sz="1600" dirty="0"/>
              <a:t>/shrULfcw3tiT5UeYX</a:t>
            </a:r>
          </a:p>
        </p:txBody>
      </p:sp>
    </p:spTree>
    <p:extLst>
      <p:ext uri="{BB962C8B-B14F-4D97-AF65-F5344CB8AC3E}">
        <p14:creationId xmlns:p14="http://schemas.microsoft.com/office/powerpoint/2010/main" val="391379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C0C86-08AD-524B-A287-BA618B99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92" y="209581"/>
            <a:ext cx="10515600" cy="1325563"/>
          </a:xfrm>
        </p:spPr>
        <p:txBody>
          <a:bodyPr/>
          <a:lstStyle/>
          <a:p>
            <a:r>
              <a:rPr lang="en-US" dirty="0"/>
              <a:t>Join the Slack!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33B2F69-E65D-DB46-8323-150945145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7937" y="872363"/>
            <a:ext cx="8026096" cy="51132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F3C4E-A642-7F4F-AF0D-FC24AD0DDA81}"/>
              </a:ext>
            </a:extLst>
          </p:cNvPr>
          <p:cNvSpPr txBox="1"/>
          <p:nvPr/>
        </p:nvSpPr>
        <p:spPr>
          <a:xfrm>
            <a:off x="169592" y="6436890"/>
            <a:ext cx="9025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join.slack.com</a:t>
            </a:r>
            <a:r>
              <a:rPr lang="en-US" sz="1600" dirty="0"/>
              <a:t>/t/coding4conservation/</a:t>
            </a:r>
            <a:r>
              <a:rPr lang="en-US" sz="1600" dirty="0" err="1"/>
              <a:t>shared_invite</a:t>
            </a:r>
            <a:r>
              <a:rPr lang="en-US" sz="1600" dirty="0"/>
              <a:t>/zt-1abg2m0jo-LXqO4fXkS3qXz~sy2Mpfow</a:t>
            </a:r>
          </a:p>
        </p:txBody>
      </p:sp>
    </p:spTree>
    <p:extLst>
      <p:ext uri="{BB962C8B-B14F-4D97-AF65-F5344CB8AC3E}">
        <p14:creationId xmlns:p14="http://schemas.microsoft.com/office/powerpoint/2010/main" val="18743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4BF2-8CAB-9E4E-8894-F8EEC86D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9AAC1-5896-1C4A-A909-CF91C51B0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indicated a preference for mobile money and data to take calls from home</a:t>
            </a:r>
          </a:p>
          <a:p>
            <a:r>
              <a:rPr lang="en-US" dirty="0"/>
              <a:t>We can provide 20,000Ar/week/student x 13 scheduled weeks with zoom.</a:t>
            </a:r>
          </a:p>
          <a:p>
            <a:r>
              <a:rPr lang="en-US" dirty="0"/>
              <a:t>We can provide scratch cards in advance or reimburse your own data purchases if receipts are provided.</a:t>
            </a:r>
          </a:p>
          <a:p>
            <a:r>
              <a:rPr lang="en-US" dirty="0"/>
              <a:t>We will keep tabs on data needs and have some budget to increase this, especially in the later months of </a:t>
            </a:r>
            <a:r>
              <a:rPr lang="en-US"/>
              <a:t>the course if needed.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40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3006</TotalTime>
  <Words>169</Words>
  <Application>Microsoft Macintosh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Welcome to C4C:  Coding for Conservation!</vt:lpstr>
      <vt:lpstr>Thanks to our sponsors!</vt:lpstr>
      <vt:lpstr>Course Syllabus</vt:lpstr>
      <vt:lpstr>Mentors</vt:lpstr>
      <vt:lpstr>Mentor – Student Goals</vt:lpstr>
      <vt:lpstr>Preparation</vt:lpstr>
      <vt:lpstr>Student Profiles</vt:lpstr>
      <vt:lpstr>Join the Slack!</vt:lpstr>
      <vt:lpstr>Data Needs</vt:lpstr>
      <vt:lpstr>Misaotra!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105</cp:revision>
  <dcterms:created xsi:type="dcterms:W3CDTF">2018-01-14T04:11:12Z</dcterms:created>
  <dcterms:modified xsi:type="dcterms:W3CDTF">2022-06-13T14:22:44Z</dcterms:modified>
</cp:coreProperties>
</file>